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3"/>
          <p:cNvCxnSpPr>
            <a:stCxn id="63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" name="Google Shape;64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5" name="Google Shape;6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0" name="Google Shape;7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4" name="Google Shape;7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5" name="Google Shape;75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9" name="Google Shape;7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3" name="Google Shape;103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1" name="Google Shape;111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3" name="Google Shape;113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" name="Google Shape;116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7" name="Google Shape;117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2" name="Google Shape;122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7" name="Google Shape;127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2" name="Google Shape;132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7" name="Google Shape;147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3" name="Google Shape;15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7" name="Google Shape;15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8" name="Google Shape;15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2" name="Google Shape;16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7" name="Google Shape;167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8" name="Google Shape;16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4" name="Google Shape;174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9" name="Google Shape;179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211425" y="1782925"/>
            <a:ext cx="730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he TikTok data team seeks to develop a machine learning model to assist in the classification of claims for user submissions. In this part of the project, the data team will conduct a hypothesis test to analyze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36300" y="3925075"/>
            <a:ext cx="3213000" cy="60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 analysis shows that there is a difference in number of views between TikTok videos posted by verified accounts and TikTok videos posted by unverified accounts.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As a result, these findings suggest there might be fundamental behavioral differences between these two groups of accounts: verified and unverified.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It would be interesting to investigate the root cause of this behavioral difference. For example, consider: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Do unverified accounts tend to post more engaging videos? Is that engaging content a claim or opinion?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Or, are unverified accounts associated with spam bots that help inflate view counts?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3350925" y="7778925"/>
            <a:ext cx="42462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 team suggests moving forward and building a </a:t>
            </a:r>
            <a:r>
              <a:rPr b="1" lang="en" sz="1500">
                <a:latin typeface="Google Sans"/>
                <a:ea typeface="Google Sans"/>
                <a:cs typeface="Google Sans"/>
                <a:sym typeface="Google Sans"/>
              </a:rPr>
              <a:t>regression model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 on verified status.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A regression model for verified_status can help analyze user behavior in this group of verified users. 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Then, this context can be used to consider results from a claim classification model that will be created afterwards.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Executive Summary: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 Statistical Testing 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Results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TikTok Claims Classification Project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275" y="4986488"/>
            <a:ext cx="3203100" cy="90707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3499475" y="3341138"/>
            <a:ext cx="4195500" cy="3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TikTok data team considered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One approach conducted was to examine the mean values of video_view_count for each group of verified_status in the sample data. The findings showed that most 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accounts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were unverified. 265,663 accounts were not verified and 91,439 accounts were verified.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second approach was a two-sample hypothesis test. Aligned with preliminary findings from the mean values, this statistical analysis shows that a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ny observed difference in the sample data is due to an actual difference in the corresponding population means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